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0" r:id="rId2"/>
    <p:sldMasterId id="2147483663" r:id="rId3"/>
  </p:sldMasterIdLst>
  <p:notesMasterIdLst>
    <p:notesMasterId r:id="rId6"/>
  </p:notesMasterIdLst>
  <p:sldIdLst>
    <p:sldId id="259" r:id="rId4"/>
    <p:sldId id="265" r:id="rId5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58"/>
    <a:srgbClr val="034871"/>
    <a:srgbClr val="8AA4B6"/>
    <a:srgbClr val="617B99"/>
    <a:srgbClr val="FDC946"/>
    <a:srgbClr val="FAB34F"/>
    <a:srgbClr val="2A4C84"/>
    <a:srgbClr val="4D4D4D"/>
    <a:srgbClr val="3F7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/>
    <p:restoredTop sz="96327"/>
  </p:normalViewPr>
  <p:slideViewPr>
    <p:cSldViewPr snapToGrid="0" snapToObjects="1">
      <p:cViewPr varScale="1">
        <p:scale>
          <a:sx n="57" d="100"/>
          <a:sy n="57" d="100"/>
        </p:scale>
        <p:origin x="278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0769-CA7D-E349-AC4D-CC9E562FC37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CF3A-2847-664C-88EE-00F96631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6CF3A-2847-664C-88EE-00F966319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6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6CF3A-2847-664C-88EE-00F966319A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981EE9-5143-9CD5-A03B-01E1ED4D1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3400" y="2286972"/>
            <a:ext cx="9096375" cy="718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(BU or Location) Open Positions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C23FB1-A91D-E26F-49CA-BDC5E8B5E3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4132" y="4195764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spc="3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A03745A-8BE4-F46C-E102-C87DBF39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4132" y="4832579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2A60D71-E3DE-0528-4D63-361423389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4132" y="5371422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D0D857D-D7E9-0A01-3D49-84E4BB5260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132" y="5893936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6B3EBD-7C56-915D-710D-BDC8F91FB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852" y="4195764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spc="3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682D6D2-866B-A387-DDE8-7B82FE3A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6852" y="4832579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38B1EBD-26BE-48EB-3B6B-F8035F31B9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6852" y="5371422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83EF5CF-A7CD-2F14-A975-E301D594BE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56852" y="5893936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</p:spTree>
    <p:extLst>
      <p:ext uri="{BB962C8B-B14F-4D97-AF65-F5344CB8AC3E}">
        <p14:creationId xmlns:p14="http://schemas.microsoft.com/office/powerpoint/2010/main" val="290382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3F71E-C8FF-E305-2D84-6C2A3BCD4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8632" y="13651867"/>
            <a:ext cx="5246270" cy="515160"/>
          </a:xfrm>
        </p:spPr>
        <p:txBody>
          <a:bodyPr>
            <a:noAutofit/>
          </a:bodyPr>
          <a:lstStyle>
            <a:lvl1pPr marL="0" indent="0" algn="ctr">
              <a:buNone/>
              <a:defRPr sz="3500" b="1" i="1" spc="150" baseline="0">
                <a:solidFill>
                  <a:schemeClr val="bg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APPLY NOW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5E2D-FCE7-7512-B827-A9899926F04E}"/>
              </a:ext>
            </a:extLst>
          </p:cNvPr>
          <p:cNvSpPr txBox="1"/>
          <p:nvPr userDrawn="1"/>
        </p:nvSpPr>
        <p:spPr>
          <a:xfrm>
            <a:off x="9604739" y="14096689"/>
            <a:ext cx="54940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500" b="1" i="1" spc="150" baseline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GD-OTS.COM/CAREERS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A24B75-97CE-42CB-97F5-A71688C86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213" y="3079750"/>
            <a:ext cx="11911514" cy="646331"/>
          </a:xfrm>
        </p:spPr>
        <p:txBody>
          <a:bodyPr>
            <a:normAutofit/>
          </a:bodyPr>
          <a:lstStyle>
            <a:lvl1pPr marL="0" indent="0">
              <a:buNone/>
              <a:defRPr sz="4000" spc="200" baseline="0"/>
            </a:lvl1pPr>
          </a:lstStyle>
          <a:p>
            <a:pPr lvl="0"/>
            <a:r>
              <a:rPr lang="en-US" dirty="0"/>
              <a:t>LOCATION OR BUSINESS UNIT HIRING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973D64F-C877-F802-62FD-20CAEAA90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4423504"/>
            <a:ext cx="4701948" cy="50686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</p:spTree>
    <p:extLst>
      <p:ext uri="{BB962C8B-B14F-4D97-AF65-F5344CB8AC3E}">
        <p14:creationId xmlns:p14="http://schemas.microsoft.com/office/powerpoint/2010/main" val="281104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F8810625-2CC7-3EBF-961A-95D4EECE1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66" y="1739590"/>
            <a:ext cx="11921042" cy="123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D1A168A-FEE5-27BC-15B9-F7141D6F1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678" b="9678"/>
          <a:stretch/>
        </p:blipFill>
        <p:spPr>
          <a:xfrm>
            <a:off x="-1" y="9513647"/>
            <a:ext cx="15243175" cy="5729528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949B65-E762-0FC7-7CC0-825EDDF2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3027"/>
          <a:stretch/>
        </p:blipFill>
        <p:spPr>
          <a:xfrm>
            <a:off x="0" y="-230027"/>
            <a:ext cx="15243175" cy="146662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4BAC47-EC5B-F305-15F6-16BA0A25C4BB}"/>
              </a:ext>
            </a:extLst>
          </p:cNvPr>
          <p:cNvSpPr txBox="1">
            <a:spLocks/>
          </p:cNvSpPr>
          <p:nvPr userDrawn="1"/>
        </p:nvSpPr>
        <p:spPr>
          <a:xfrm>
            <a:off x="1709578" y="539310"/>
            <a:ext cx="11824019" cy="15794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524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i="0" kern="120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14000" b="1" i="1" dirty="0">
                <a:solidFill>
                  <a:srgbClr val="617B9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NOW HIRING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39DA1F-9078-8023-4912-A9F3F91E6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33164" y="14187441"/>
            <a:ext cx="5626532" cy="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EBF6FC-BBF1-E707-E811-21143A09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2" t="592" r="592" b="592"/>
          <a:stretch/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19EFA-7CDB-7141-1647-251A40AD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9" y="3025024"/>
            <a:ext cx="13147675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2E85-B9ED-356D-780A-BC0FB56B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4057650"/>
            <a:ext cx="13147675" cy="9671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E7F93D-AACC-7CFB-5BD9-8D5894AD2413}"/>
              </a:ext>
            </a:extLst>
          </p:cNvPr>
          <p:cNvSpPr txBox="1">
            <a:spLocks/>
          </p:cNvSpPr>
          <p:nvPr userDrawn="1"/>
        </p:nvSpPr>
        <p:spPr>
          <a:xfrm>
            <a:off x="843304" y="1116232"/>
            <a:ext cx="11824019" cy="15794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524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i="0" kern="120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l"/>
            <a:r>
              <a:rPr lang="en-US" sz="13000" b="1" i="1" dirty="0">
                <a:solidFill>
                  <a:srgbClr val="03487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NOW HIRING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89F3F-94D1-4617-841F-02DB7ED1BC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304" y="14058064"/>
            <a:ext cx="5834313" cy="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2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18910B-EB85-FAB5-4E73-4DB6605A5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3470" y="2313238"/>
            <a:ext cx="10876234" cy="718683"/>
          </a:xfrm>
          <a:prstGeom prst="rect">
            <a:avLst/>
          </a:prstGeom>
        </p:spPr>
        <p:txBody>
          <a:bodyPr/>
          <a:lstStyle/>
          <a:p>
            <a:r>
              <a:rPr lang="en-US" sz="4200" i="1" spc="250" dirty="0"/>
              <a:t>APPLY NOW AT </a:t>
            </a:r>
            <a:r>
              <a:rPr lang="en-US" sz="4200" b="1" i="1" spc="250" dirty="0">
                <a:solidFill>
                  <a:srgbClr val="8AA4B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GD-OTS.COM/CAREERS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7A305C-A4F9-0B24-0995-ED65FA1866CE}"/>
              </a:ext>
            </a:extLst>
          </p:cNvPr>
          <p:cNvGrpSpPr/>
          <p:nvPr/>
        </p:nvGrpSpPr>
        <p:grpSpPr>
          <a:xfrm>
            <a:off x="1240656" y="4137387"/>
            <a:ext cx="12761862" cy="5917609"/>
            <a:chOff x="1400188" y="4183107"/>
            <a:chExt cx="12761862" cy="5917609"/>
          </a:xfrm>
        </p:grpSpPr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1962035C-C3C3-4006-2FF1-134476AF6F27}"/>
                </a:ext>
              </a:extLst>
            </p:cNvPr>
            <p:cNvSpPr txBox="1">
              <a:spLocks/>
            </p:cNvSpPr>
            <p:nvPr/>
          </p:nvSpPr>
          <p:spPr>
            <a:xfrm>
              <a:off x="1400188" y="4183107"/>
              <a:ext cx="5937383" cy="591760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Aerodynamicist III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Development Engineer IV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Electrical Engineer IV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Manufacturing Engineer VI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Performance Analysis Engineer III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Quality Engineer III (Mechanical)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Accountant IV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Chemist 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Buyer II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</p:txBody>
        </p:sp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0EB36CE4-E330-703C-14D7-5E6802A7C76C}"/>
                </a:ext>
              </a:extLst>
            </p:cNvPr>
            <p:cNvSpPr txBox="1">
              <a:spLocks/>
            </p:cNvSpPr>
            <p:nvPr/>
          </p:nvSpPr>
          <p:spPr>
            <a:xfrm>
              <a:off x="8603874" y="4183107"/>
              <a:ext cx="5558176" cy="50255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Manager, Material Programs III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Program Manager II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Sr. Manager, Subcontracts 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Sr. Mechanical Drafter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Sr.  Program Controls Analyst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Sr. Systems Engineer 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r>
                <a:rPr lang="en-US" dirty="0"/>
                <a:t>Subcontract Administrator I</a:t>
              </a:r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457200" indent="-457200">
                <a:lnSpc>
                  <a:spcPts val="4000"/>
                </a:lnSpc>
                <a:buClr>
                  <a:srgbClr val="8AA4B6"/>
                </a:buClr>
                <a:buFont typeface="Courier New" panose="02070309020205020404" pitchFamily="49" charset="0"/>
                <a:buChar char="o"/>
              </a:pPr>
              <a:endParaRPr lang="en-US" dirty="0"/>
            </a:p>
          </p:txBody>
        </p:sp>
      </p:grpSp>
      <p:sp>
        <p:nvSpPr>
          <p:cNvPr id="23" name="Subtitle 1">
            <a:extLst>
              <a:ext uri="{FF2B5EF4-FFF2-40B4-BE49-F238E27FC236}">
                <a16:creationId xmlns:a16="http://schemas.microsoft.com/office/drawing/2014/main" id="{5BCFB3FA-D902-E04F-97F5-2D767D45184E}"/>
              </a:ext>
            </a:extLst>
          </p:cNvPr>
          <p:cNvSpPr txBox="1">
            <a:spLocks/>
          </p:cNvSpPr>
          <p:nvPr/>
        </p:nvSpPr>
        <p:spPr>
          <a:xfrm>
            <a:off x="2122409" y="3305715"/>
            <a:ext cx="10876234" cy="718683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pc="300" dirty="0"/>
              <a:t>SEATTLE OPEN POSITIONS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1B164D-D301-EE6F-62A9-CA5FB02E0E95}"/>
              </a:ext>
            </a:extLst>
          </p:cNvPr>
          <p:cNvCxnSpPr>
            <a:cxnSpLocks/>
          </p:cNvCxnSpPr>
          <p:nvPr/>
        </p:nvCxnSpPr>
        <p:spPr>
          <a:xfrm>
            <a:off x="4279900" y="3141592"/>
            <a:ext cx="668337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38B69-9BDD-614F-DF12-264438BFA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7617" y="13628421"/>
            <a:ext cx="5246270" cy="515160"/>
          </a:xfrm>
        </p:spPr>
        <p:txBody>
          <a:bodyPr>
            <a:noAutofit/>
          </a:bodyPr>
          <a:lstStyle/>
          <a:p>
            <a:r>
              <a:rPr lang="en-US" dirty="0"/>
              <a:t>APPLY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6178-A6CF-D247-A32A-45A216BA6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13" y="3232272"/>
            <a:ext cx="11911514" cy="6463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spc="300" dirty="0">
                <a:solidFill>
                  <a:srgbClr val="034871"/>
                </a:solidFill>
              </a:rPr>
              <a:t>SEATTLE OPEN POSITIONS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E4EB-5045-1CE1-E814-B2DD5C1E95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213" y="3948941"/>
            <a:ext cx="14817602" cy="9480065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Accountant IV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Aerodynamicist III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Buyer II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Chemist 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Engineer IV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Electrical Engineer IV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Manufacturing Engineer VI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Analysis Engineer III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Engineer III (Mechanical)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Manager, Material Programs III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Manager II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Sr. Manager, Subcontracts 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Sr. Mechanical Drafter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Sr.  Program Controls Analyst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Sr. Systems Engineer I</a:t>
            </a:r>
          </a:p>
          <a:p>
            <a:pPr>
              <a:lnSpc>
                <a:spcPts val="3700"/>
              </a:lnSpc>
              <a:buClr>
                <a:srgbClr val="8AA4B6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Subcontract Administrator I</a:t>
            </a: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ts val="3600"/>
              </a:lnSpc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03487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E40644B-6933-ED2F-E0E8-6A9AFF93421D}"/>
              </a:ext>
            </a:extLst>
          </p:cNvPr>
          <p:cNvSpPr txBox="1">
            <a:spLocks/>
          </p:cNvSpPr>
          <p:nvPr/>
        </p:nvSpPr>
        <p:spPr>
          <a:xfrm>
            <a:off x="13082954" y="13587328"/>
            <a:ext cx="1336431" cy="738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 i="1" kern="1200" spc="150" baseline="0">
                <a:solidFill>
                  <a:schemeClr val="bg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@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81FDC7-FECF-2F56-1664-E6D5F20AE64C}"/>
              </a:ext>
            </a:extLst>
          </p:cNvPr>
          <p:cNvCxnSpPr>
            <a:cxnSpLocks/>
          </p:cNvCxnSpPr>
          <p:nvPr/>
        </p:nvCxnSpPr>
        <p:spPr>
          <a:xfrm>
            <a:off x="938213" y="2977661"/>
            <a:ext cx="668337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08178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B68C6818-35DA-4742-8465-6DDE4C66B0E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C815E391-E80D-3140-9106-D792FF687FE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0D289486-6899-544A-AC6C-0989260890C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2_Custom Design</Template>
  <TotalTime>0</TotalTime>
  <Words>135</Words>
  <Application>Microsoft Macintosh PowerPoint</Application>
  <PresentationFormat>Custom</PresentationFormat>
  <Paragraphs>72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Courier New</vt:lpstr>
      <vt:lpstr>Roboto</vt:lpstr>
      <vt:lpstr>Roboto Black</vt:lpstr>
      <vt:lpstr>Roboto Light</vt:lpstr>
      <vt:lpstr>2_Custom Design</vt:lpstr>
      <vt:lpstr>1_Custom Design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Iniguez, David (St. Pete)</dc:creator>
  <cp:lastModifiedBy>Iniguez, David (St. Pete)</cp:lastModifiedBy>
  <cp:revision>1</cp:revision>
  <dcterms:created xsi:type="dcterms:W3CDTF">2023-07-25T18:55:29Z</dcterms:created>
  <dcterms:modified xsi:type="dcterms:W3CDTF">2023-07-25T18:55:39Z</dcterms:modified>
</cp:coreProperties>
</file>