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22860000" cy="15243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5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3"/>
    <p:restoredTop sz="94807"/>
  </p:normalViewPr>
  <p:slideViewPr>
    <p:cSldViewPr snapToGrid="0" snapToObjects="1">
      <p:cViewPr varScale="1">
        <p:scale>
          <a:sx n="56" d="100"/>
          <a:sy n="56" d="100"/>
        </p:scale>
        <p:origin x="11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2494660"/>
            <a:ext cx="19431000" cy="5306883"/>
          </a:xfrm>
        </p:spPr>
        <p:txBody>
          <a:bodyPr anchor="b"/>
          <a:lstStyle>
            <a:lvl1pPr algn="ctr">
              <a:defRPr sz="1333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0" y="8006196"/>
            <a:ext cx="17145000" cy="3680238"/>
          </a:xfrm>
        </p:spPr>
        <p:txBody>
          <a:bodyPr/>
          <a:lstStyle>
            <a:lvl1pPr marL="0" indent="0" algn="ctr">
              <a:buNone/>
              <a:defRPr sz="5334"/>
            </a:lvl1pPr>
            <a:lvl2pPr marL="1016218" indent="0" algn="ctr">
              <a:buNone/>
              <a:defRPr sz="4445"/>
            </a:lvl2pPr>
            <a:lvl3pPr marL="2032437" indent="0" algn="ctr">
              <a:buNone/>
              <a:defRPr sz="4001"/>
            </a:lvl3pPr>
            <a:lvl4pPr marL="3048655" indent="0" algn="ctr">
              <a:buNone/>
              <a:defRPr sz="3556"/>
            </a:lvl4pPr>
            <a:lvl5pPr marL="4064874" indent="0" algn="ctr">
              <a:buNone/>
              <a:defRPr sz="3556"/>
            </a:lvl5pPr>
            <a:lvl6pPr marL="5081092" indent="0" algn="ctr">
              <a:buNone/>
              <a:defRPr sz="3556"/>
            </a:lvl6pPr>
            <a:lvl7pPr marL="6097311" indent="0" algn="ctr">
              <a:buNone/>
              <a:defRPr sz="3556"/>
            </a:lvl7pPr>
            <a:lvl8pPr marL="7113529" indent="0" algn="ctr">
              <a:buNone/>
              <a:defRPr sz="3556"/>
            </a:lvl8pPr>
            <a:lvl9pPr marL="8129748" indent="0" algn="ctr">
              <a:buNone/>
              <a:defRPr sz="355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927B-3532-D14D-B049-24BC55822308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BE2-CB19-6D40-BF12-BFE6C8C9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3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927B-3532-D14D-B049-24BC55822308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BE2-CB19-6D40-BF12-BFE6C8C9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3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359189" y="811558"/>
            <a:ext cx="4929188" cy="129178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26" y="811558"/>
            <a:ext cx="14501813" cy="129178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927B-3532-D14D-B049-24BC55822308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BE2-CB19-6D40-BF12-BFE6C8C9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8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927B-3532-D14D-B049-24BC55822308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BE2-CB19-6D40-BF12-BFE6C8C9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4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720" y="3800213"/>
            <a:ext cx="19716750" cy="6340736"/>
          </a:xfrm>
        </p:spPr>
        <p:txBody>
          <a:bodyPr anchor="b"/>
          <a:lstStyle>
            <a:lvl1pPr>
              <a:defRPr sz="1333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720" y="10200935"/>
            <a:ext cx="19716750" cy="3334443"/>
          </a:xfrm>
        </p:spPr>
        <p:txBody>
          <a:bodyPr/>
          <a:lstStyle>
            <a:lvl1pPr marL="0" indent="0">
              <a:buNone/>
              <a:defRPr sz="5334">
                <a:solidFill>
                  <a:schemeClr val="tx1"/>
                </a:solidFill>
              </a:defRPr>
            </a:lvl1pPr>
            <a:lvl2pPr marL="1016218" indent="0">
              <a:buNone/>
              <a:defRPr sz="4445">
                <a:solidFill>
                  <a:schemeClr val="tx1">
                    <a:tint val="75000"/>
                  </a:schemeClr>
                </a:solidFill>
              </a:defRPr>
            </a:lvl2pPr>
            <a:lvl3pPr marL="2032437" indent="0">
              <a:buNone/>
              <a:defRPr sz="4001">
                <a:solidFill>
                  <a:schemeClr val="tx1">
                    <a:tint val="75000"/>
                  </a:schemeClr>
                </a:solidFill>
              </a:defRPr>
            </a:lvl3pPr>
            <a:lvl4pPr marL="3048655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4pPr>
            <a:lvl5pPr marL="4064874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5pPr>
            <a:lvl6pPr marL="5081092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6pPr>
            <a:lvl7pPr marL="6097311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7pPr>
            <a:lvl8pPr marL="7113529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8pPr>
            <a:lvl9pPr marL="8129748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927B-3532-D14D-B049-24BC55822308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BE2-CB19-6D40-BF12-BFE6C8C9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25" y="4057789"/>
            <a:ext cx="9715500" cy="96716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72875" y="4057789"/>
            <a:ext cx="9715500" cy="96716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927B-3532-D14D-B049-24BC55822308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BE2-CB19-6D40-BF12-BFE6C8C9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9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3" y="811561"/>
            <a:ext cx="19716750" cy="29463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4605" y="3736696"/>
            <a:ext cx="9670850" cy="1831297"/>
          </a:xfrm>
        </p:spPr>
        <p:txBody>
          <a:bodyPr anchor="b"/>
          <a:lstStyle>
            <a:lvl1pPr marL="0" indent="0">
              <a:buNone/>
              <a:defRPr sz="5334" b="1"/>
            </a:lvl1pPr>
            <a:lvl2pPr marL="1016218" indent="0">
              <a:buNone/>
              <a:defRPr sz="4445" b="1"/>
            </a:lvl2pPr>
            <a:lvl3pPr marL="2032437" indent="0">
              <a:buNone/>
              <a:defRPr sz="4001" b="1"/>
            </a:lvl3pPr>
            <a:lvl4pPr marL="3048655" indent="0">
              <a:buNone/>
              <a:defRPr sz="3556" b="1"/>
            </a:lvl4pPr>
            <a:lvl5pPr marL="4064874" indent="0">
              <a:buNone/>
              <a:defRPr sz="3556" b="1"/>
            </a:lvl5pPr>
            <a:lvl6pPr marL="5081092" indent="0">
              <a:buNone/>
              <a:defRPr sz="3556" b="1"/>
            </a:lvl6pPr>
            <a:lvl7pPr marL="6097311" indent="0">
              <a:buNone/>
              <a:defRPr sz="3556" b="1"/>
            </a:lvl7pPr>
            <a:lvl8pPr marL="7113529" indent="0">
              <a:buNone/>
              <a:defRPr sz="3556" b="1"/>
            </a:lvl8pPr>
            <a:lvl9pPr marL="8129748" indent="0">
              <a:buNone/>
              <a:defRPr sz="355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4605" y="5567993"/>
            <a:ext cx="9670850" cy="8189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572876" y="3736696"/>
            <a:ext cx="9718478" cy="1831297"/>
          </a:xfrm>
        </p:spPr>
        <p:txBody>
          <a:bodyPr anchor="b"/>
          <a:lstStyle>
            <a:lvl1pPr marL="0" indent="0">
              <a:buNone/>
              <a:defRPr sz="5334" b="1"/>
            </a:lvl1pPr>
            <a:lvl2pPr marL="1016218" indent="0">
              <a:buNone/>
              <a:defRPr sz="4445" b="1"/>
            </a:lvl2pPr>
            <a:lvl3pPr marL="2032437" indent="0">
              <a:buNone/>
              <a:defRPr sz="4001" b="1"/>
            </a:lvl3pPr>
            <a:lvl4pPr marL="3048655" indent="0">
              <a:buNone/>
              <a:defRPr sz="3556" b="1"/>
            </a:lvl4pPr>
            <a:lvl5pPr marL="4064874" indent="0">
              <a:buNone/>
              <a:defRPr sz="3556" b="1"/>
            </a:lvl5pPr>
            <a:lvl6pPr marL="5081092" indent="0">
              <a:buNone/>
              <a:defRPr sz="3556" b="1"/>
            </a:lvl6pPr>
            <a:lvl7pPr marL="6097311" indent="0">
              <a:buNone/>
              <a:defRPr sz="3556" b="1"/>
            </a:lvl7pPr>
            <a:lvl8pPr marL="7113529" indent="0">
              <a:buNone/>
              <a:defRPr sz="3556" b="1"/>
            </a:lvl8pPr>
            <a:lvl9pPr marL="8129748" indent="0">
              <a:buNone/>
              <a:defRPr sz="355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572876" y="5567993"/>
            <a:ext cx="9718478" cy="8189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927B-3532-D14D-B049-24BC55822308}" type="datetimeFigureOut">
              <a:rPr lang="en-US" smtClean="0"/>
              <a:t>3/18/21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BE2-CB19-6D40-BF12-BFE6C8C9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78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927B-3532-D14D-B049-24BC55822308}" type="datetimeFigureOut">
              <a:rPr lang="en-US" smtClean="0"/>
              <a:t>3/18/21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BE2-CB19-6D40-BF12-BFE6C8C9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927B-3532-D14D-B049-24BC55822308}" type="datetimeFigureOut">
              <a:rPr lang="en-US" smtClean="0"/>
              <a:t>3/18/21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BE2-CB19-6D40-BF12-BFE6C8C9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3" y="1016212"/>
            <a:ext cx="7372945" cy="3556741"/>
          </a:xfrm>
        </p:spPr>
        <p:txBody>
          <a:bodyPr anchor="b"/>
          <a:lstStyle>
            <a:lvl1pPr>
              <a:defRPr sz="71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8477" y="2194738"/>
            <a:ext cx="11572875" cy="10832534"/>
          </a:xfrm>
        </p:spPr>
        <p:txBody>
          <a:bodyPr/>
          <a:lstStyle>
            <a:lvl1pPr>
              <a:defRPr sz="7113"/>
            </a:lvl1pPr>
            <a:lvl2pPr>
              <a:defRPr sz="6224"/>
            </a:lvl2pPr>
            <a:lvl3pPr>
              <a:defRPr sz="5334"/>
            </a:lvl3pPr>
            <a:lvl4pPr>
              <a:defRPr sz="4445"/>
            </a:lvl4pPr>
            <a:lvl5pPr>
              <a:defRPr sz="4445"/>
            </a:lvl5pPr>
            <a:lvl6pPr>
              <a:defRPr sz="4445"/>
            </a:lvl6pPr>
            <a:lvl7pPr>
              <a:defRPr sz="4445"/>
            </a:lvl7pPr>
            <a:lvl8pPr>
              <a:defRPr sz="4445"/>
            </a:lvl8pPr>
            <a:lvl9pPr>
              <a:defRPr sz="44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3" y="4572953"/>
            <a:ext cx="7372945" cy="8471960"/>
          </a:xfrm>
        </p:spPr>
        <p:txBody>
          <a:bodyPr/>
          <a:lstStyle>
            <a:lvl1pPr marL="0" indent="0">
              <a:buNone/>
              <a:defRPr sz="3556"/>
            </a:lvl1pPr>
            <a:lvl2pPr marL="1016218" indent="0">
              <a:buNone/>
              <a:defRPr sz="3112"/>
            </a:lvl2pPr>
            <a:lvl3pPr marL="2032437" indent="0">
              <a:buNone/>
              <a:defRPr sz="2667"/>
            </a:lvl3pPr>
            <a:lvl4pPr marL="3048655" indent="0">
              <a:buNone/>
              <a:defRPr sz="2223"/>
            </a:lvl4pPr>
            <a:lvl5pPr marL="4064874" indent="0">
              <a:buNone/>
              <a:defRPr sz="2223"/>
            </a:lvl5pPr>
            <a:lvl6pPr marL="5081092" indent="0">
              <a:buNone/>
              <a:defRPr sz="2223"/>
            </a:lvl6pPr>
            <a:lvl7pPr marL="6097311" indent="0">
              <a:buNone/>
              <a:defRPr sz="2223"/>
            </a:lvl7pPr>
            <a:lvl8pPr marL="7113529" indent="0">
              <a:buNone/>
              <a:defRPr sz="2223"/>
            </a:lvl8pPr>
            <a:lvl9pPr marL="8129748" indent="0">
              <a:buNone/>
              <a:defRPr sz="22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927B-3532-D14D-B049-24BC55822308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BE2-CB19-6D40-BF12-BFE6C8C9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9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3" y="1016212"/>
            <a:ext cx="7372945" cy="3556741"/>
          </a:xfrm>
        </p:spPr>
        <p:txBody>
          <a:bodyPr anchor="b"/>
          <a:lstStyle>
            <a:lvl1pPr>
              <a:defRPr sz="71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8477" y="2194738"/>
            <a:ext cx="11572875" cy="10832534"/>
          </a:xfrm>
        </p:spPr>
        <p:txBody>
          <a:bodyPr anchor="t"/>
          <a:lstStyle>
            <a:lvl1pPr marL="0" indent="0">
              <a:buNone/>
              <a:defRPr sz="7113"/>
            </a:lvl1pPr>
            <a:lvl2pPr marL="1016218" indent="0">
              <a:buNone/>
              <a:defRPr sz="6224"/>
            </a:lvl2pPr>
            <a:lvl3pPr marL="2032437" indent="0">
              <a:buNone/>
              <a:defRPr sz="5334"/>
            </a:lvl3pPr>
            <a:lvl4pPr marL="3048655" indent="0">
              <a:buNone/>
              <a:defRPr sz="4445"/>
            </a:lvl4pPr>
            <a:lvl5pPr marL="4064874" indent="0">
              <a:buNone/>
              <a:defRPr sz="4445"/>
            </a:lvl5pPr>
            <a:lvl6pPr marL="5081092" indent="0">
              <a:buNone/>
              <a:defRPr sz="4445"/>
            </a:lvl6pPr>
            <a:lvl7pPr marL="6097311" indent="0">
              <a:buNone/>
              <a:defRPr sz="4445"/>
            </a:lvl7pPr>
            <a:lvl8pPr marL="7113529" indent="0">
              <a:buNone/>
              <a:defRPr sz="4445"/>
            </a:lvl8pPr>
            <a:lvl9pPr marL="8129748" indent="0">
              <a:buNone/>
              <a:defRPr sz="444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3" y="4572953"/>
            <a:ext cx="7372945" cy="8471960"/>
          </a:xfrm>
        </p:spPr>
        <p:txBody>
          <a:bodyPr/>
          <a:lstStyle>
            <a:lvl1pPr marL="0" indent="0">
              <a:buNone/>
              <a:defRPr sz="3556"/>
            </a:lvl1pPr>
            <a:lvl2pPr marL="1016218" indent="0">
              <a:buNone/>
              <a:defRPr sz="3112"/>
            </a:lvl2pPr>
            <a:lvl3pPr marL="2032437" indent="0">
              <a:buNone/>
              <a:defRPr sz="2667"/>
            </a:lvl3pPr>
            <a:lvl4pPr marL="3048655" indent="0">
              <a:buNone/>
              <a:defRPr sz="2223"/>
            </a:lvl4pPr>
            <a:lvl5pPr marL="4064874" indent="0">
              <a:buNone/>
              <a:defRPr sz="2223"/>
            </a:lvl5pPr>
            <a:lvl6pPr marL="5081092" indent="0">
              <a:buNone/>
              <a:defRPr sz="2223"/>
            </a:lvl6pPr>
            <a:lvl7pPr marL="6097311" indent="0">
              <a:buNone/>
              <a:defRPr sz="2223"/>
            </a:lvl7pPr>
            <a:lvl8pPr marL="7113529" indent="0">
              <a:buNone/>
              <a:defRPr sz="2223"/>
            </a:lvl8pPr>
            <a:lvl9pPr marL="8129748" indent="0">
              <a:buNone/>
              <a:defRPr sz="22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927B-3532-D14D-B049-24BC55822308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6BE2-CB19-6D40-BF12-BFE6C8C9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8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25" y="811561"/>
            <a:ext cx="19716750" cy="2946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25" y="4057789"/>
            <a:ext cx="19716750" cy="967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71625" y="14128168"/>
            <a:ext cx="5143500" cy="811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F927B-3532-D14D-B049-24BC55822308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72375" y="14128168"/>
            <a:ext cx="7715250" cy="811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44875" y="14128168"/>
            <a:ext cx="5143500" cy="811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76BE2-CB19-6D40-BF12-BFE6C8C9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6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032437" rtl="0" eaLnBrk="1" latinLnBrk="0" hangingPunct="1">
        <a:lnSpc>
          <a:spcPct val="90000"/>
        </a:lnSpc>
        <a:spcBef>
          <a:spcPct val="0"/>
        </a:spcBef>
        <a:buNone/>
        <a:defRPr sz="97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8109" indent="-508109" algn="l" defTabSz="2032437" rtl="0" eaLnBrk="1" latinLnBrk="0" hangingPunct="1">
        <a:lnSpc>
          <a:spcPct val="90000"/>
        </a:lnSpc>
        <a:spcBef>
          <a:spcPts val="2223"/>
        </a:spcBef>
        <a:buFont typeface="Arial" panose="020B0604020202020204" pitchFamily="34" charset="0"/>
        <a:buChar char="•"/>
        <a:defRPr sz="6224" kern="1200">
          <a:solidFill>
            <a:schemeClr val="tx1"/>
          </a:solidFill>
          <a:latin typeface="+mn-lt"/>
          <a:ea typeface="+mn-ea"/>
          <a:cs typeface="+mn-cs"/>
        </a:defRPr>
      </a:lvl1pPr>
      <a:lvl2pPr marL="1524328" indent="-508109" algn="l" defTabSz="2032437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2pPr>
      <a:lvl3pPr marL="2540546" indent="-508109" algn="l" defTabSz="2032437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445" kern="1200">
          <a:solidFill>
            <a:schemeClr val="tx1"/>
          </a:solidFill>
          <a:latin typeface="+mn-lt"/>
          <a:ea typeface="+mn-ea"/>
          <a:cs typeface="+mn-cs"/>
        </a:defRPr>
      </a:lvl3pPr>
      <a:lvl4pPr marL="3556765" indent="-508109" algn="l" defTabSz="2032437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4pPr>
      <a:lvl5pPr marL="4572983" indent="-508109" algn="l" defTabSz="2032437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5pPr>
      <a:lvl6pPr marL="5589201" indent="-508109" algn="l" defTabSz="2032437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6pPr>
      <a:lvl7pPr marL="6605420" indent="-508109" algn="l" defTabSz="2032437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7pPr>
      <a:lvl8pPr marL="7621638" indent="-508109" algn="l" defTabSz="2032437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8pPr>
      <a:lvl9pPr marL="8637857" indent="-508109" algn="l" defTabSz="2032437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32437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1pPr>
      <a:lvl2pPr marL="1016218" algn="l" defTabSz="2032437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2pPr>
      <a:lvl3pPr marL="2032437" algn="l" defTabSz="2032437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3pPr>
      <a:lvl4pPr marL="3048655" algn="l" defTabSz="2032437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4pPr>
      <a:lvl5pPr marL="4064874" algn="l" defTabSz="2032437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5pPr>
      <a:lvl6pPr marL="5081092" algn="l" defTabSz="2032437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6pPr>
      <a:lvl7pPr marL="6097311" algn="l" defTabSz="2032437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7pPr>
      <a:lvl8pPr marL="7113529" algn="l" defTabSz="2032437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8pPr>
      <a:lvl9pPr marL="8129748" algn="l" defTabSz="2032437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660130-5E3E-164A-81DD-8BA35AA3B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" y="0"/>
            <a:ext cx="22858416" cy="15243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C02368-3DBE-A446-A430-FBE12D96F39F}"/>
              </a:ext>
            </a:extLst>
          </p:cNvPr>
          <p:cNvSpPr txBox="1"/>
          <p:nvPr/>
        </p:nvSpPr>
        <p:spPr>
          <a:xfrm>
            <a:off x="6026255" y="5313263"/>
            <a:ext cx="156385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Join us at (Insert) Career Fair on </a:t>
            </a:r>
            <a:br>
              <a:rPr lang="en-US" sz="7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7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(Insert Date &amp; Time)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AC47C5-40D9-FE41-AA0F-47A76AD26779}"/>
              </a:ext>
            </a:extLst>
          </p:cNvPr>
          <p:cNvSpPr/>
          <p:nvPr/>
        </p:nvSpPr>
        <p:spPr>
          <a:xfrm>
            <a:off x="7061205" y="9339499"/>
            <a:ext cx="1460363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5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will be actively hiring for </a:t>
            </a:r>
            <a:br>
              <a:rPr lang="en-US" sz="65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65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internships and full-time positions!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0DE4C8-8956-D34C-9F8C-341B5830053D}"/>
              </a:ext>
            </a:extLst>
          </p:cNvPr>
          <p:cNvCxnSpPr/>
          <p:nvPr/>
        </p:nvCxnSpPr>
        <p:spPr>
          <a:xfrm>
            <a:off x="8506691" y="8506691"/>
            <a:ext cx="1315814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216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99D1E8-093D-884F-9F13-7E9F8DB11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"/>
            <a:ext cx="22860000" cy="1524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49884E-F440-9240-B590-B73CF120E66D}"/>
              </a:ext>
            </a:extLst>
          </p:cNvPr>
          <p:cNvSpPr txBox="1"/>
          <p:nvPr/>
        </p:nvSpPr>
        <p:spPr>
          <a:xfrm>
            <a:off x="1371128" y="3832498"/>
            <a:ext cx="1563858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dirty="0">
                <a:solidFill>
                  <a:srgbClr val="1D56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Join us at (Insert) Career Fair at (date/time/location) Location</a:t>
            </a:r>
            <a:endParaRPr lang="en-US" sz="6500" dirty="0">
              <a:solidFill>
                <a:srgbClr val="1D567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8178ED-CEDC-2A4B-A15F-8BA7C7B4F0ED}"/>
              </a:ext>
            </a:extLst>
          </p:cNvPr>
          <p:cNvSpPr/>
          <p:nvPr/>
        </p:nvSpPr>
        <p:spPr>
          <a:xfrm>
            <a:off x="1371128" y="8258844"/>
            <a:ext cx="1460363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500" dirty="0">
                <a:solidFill>
                  <a:srgbClr val="1D567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We will be actively hiring for </a:t>
            </a:r>
            <a:br>
              <a:rPr lang="en-US" sz="6500" dirty="0">
                <a:solidFill>
                  <a:srgbClr val="1D567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US" sz="6500" dirty="0">
                <a:solidFill>
                  <a:srgbClr val="1D567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internships and full-time positions!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A355B0-F4EA-1941-8F5F-1D3E8DE79F04}"/>
              </a:ext>
            </a:extLst>
          </p:cNvPr>
          <p:cNvCxnSpPr/>
          <p:nvPr/>
        </p:nvCxnSpPr>
        <p:spPr>
          <a:xfrm>
            <a:off x="1371128" y="7426036"/>
            <a:ext cx="13158149" cy="0"/>
          </a:xfrm>
          <a:prstGeom prst="line">
            <a:avLst/>
          </a:prstGeom>
          <a:ln w="38100">
            <a:solidFill>
              <a:srgbClr val="1D567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65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B0A57C-0889-B344-9B0C-B4745935A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" y="0"/>
            <a:ext cx="22858416" cy="15243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6F3365-15AE-4B47-8864-F9A09EC24508}"/>
              </a:ext>
            </a:extLst>
          </p:cNvPr>
          <p:cNvSpPr txBox="1"/>
          <p:nvPr/>
        </p:nvSpPr>
        <p:spPr>
          <a:xfrm>
            <a:off x="6247928" y="5689007"/>
            <a:ext cx="1563858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500" b="1" dirty="0">
                <a:solidFill>
                  <a:srgbClr val="1D56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Join us at (Insert) Career Fair at (date/time/location) Location</a:t>
            </a:r>
            <a:endParaRPr lang="en-US" sz="6500" dirty="0">
              <a:solidFill>
                <a:srgbClr val="1D567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C1B944-151E-3F44-BB44-4EE4A8F36668}"/>
              </a:ext>
            </a:extLst>
          </p:cNvPr>
          <p:cNvSpPr/>
          <p:nvPr/>
        </p:nvSpPr>
        <p:spPr>
          <a:xfrm>
            <a:off x="7282878" y="10114559"/>
            <a:ext cx="1460363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500" dirty="0">
                <a:solidFill>
                  <a:srgbClr val="1D567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We will be actively hiring for </a:t>
            </a:r>
            <a:br>
              <a:rPr lang="en-US" sz="6500" dirty="0">
                <a:solidFill>
                  <a:srgbClr val="1D567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US" sz="6500" dirty="0">
                <a:solidFill>
                  <a:srgbClr val="1D567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internships and full-time positions!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4D444E-05C7-7942-B740-26FA7512D1B5}"/>
              </a:ext>
            </a:extLst>
          </p:cNvPr>
          <p:cNvCxnSpPr/>
          <p:nvPr/>
        </p:nvCxnSpPr>
        <p:spPr>
          <a:xfrm>
            <a:off x="8492364" y="9282545"/>
            <a:ext cx="13158149" cy="0"/>
          </a:xfrm>
          <a:prstGeom prst="line">
            <a:avLst/>
          </a:prstGeom>
          <a:ln w="38100">
            <a:solidFill>
              <a:srgbClr val="1D567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622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9D5516-0D59-A344-BE43-AD6324629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" y="0"/>
            <a:ext cx="22858416" cy="15243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33BCA8-D03A-BF4C-89A8-3CC40AE33DB2}"/>
              </a:ext>
            </a:extLst>
          </p:cNvPr>
          <p:cNvSpPr txBox="1"/>
          <p:nvPr/>
        </p:nvSpPr>
        <p:spPr>
          <a:xfrm>
            <a:off x="6774400" y="3803203"/>
            <a:ext cx="1563858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5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Join us at (Insert) Career Fair at (date/time/location) Location</a:t>
            </a:r>
            <a:endParaRPr lang="en-US" sz="65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140DFE-674B-E846-85D4-997CFB791428}"/>
              </a:ext>
            </a:extLst>
          </p:cNvPr>
          <p:cNvSpPr/>
          <p:nvPr/>
        </p:nvSpPr>
        <p:spPr>
          <a:xfrm>
            <a:off x="7809350" y="8121939"/>
            <a:ext cx="1460363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5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We will be actively hiring for </a:t>
            </a:r>
            <a:br>
              <a:rPr lang="en-US" sz="55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US" sz="55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internships and full-time positions!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83A740-6DE1-9746-AB9E-434427802722}"/>
              </a:ext>
            </a:extLst>
          </p:cNvPr>
          <p:cNvCxnSpPr>
            <a:cxnSpLocks/>
          </p:cNvCxnSpPr>
          <p:nvPr/>
        </p:nvCxnSpPr>
        <p:spPr>
          <a:xfrm>
            <a:off x="11720945" y="7287491"/>
            <a:ext cx="1069204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92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8230F52-52EC-BB4A-B874-4562B8A29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"/>
            <a:ext cx="22860000" cy="1524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901414-DE97-8C45-8239-BEACD1983BB2}"/>
              </a:ext>
            </a:extLst>
          </p:cNvPr>
          <p:cNvSpPr txBox="1"/>
          <p:nvPr/>
        </p:nvSpPr>
        <p:spPr>
          <a:xfrm>
            <a:off x="6247928" y="3389152"/>
            <a:ext cx="1563858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500" b="1" dirty="0">
                <a:solidFill>
                  <a:srgbClr val="1D56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Join us at (Insert) Career Fair at (date/time/location) Location</a:t>
            </a:r>
            <a:endParaRPr lang="en-US" sz="6500" dirty="0">
              <a:solidFill>
                <a:srgbClr val="1D567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747701-A6BA-2B40-B8F4-823168B511FB}"/>
              </a:ext>
            </a:extLst>
          </p:cNvPr>
          <p:cNvSpPr/>
          <p:nvPr/>
        </p:nvSpPr>
        <p:spPr>
          <a:xfrm>
            <a:off x="7282878" y="7814704"/>
            <a:ext cx="1460363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500" dirty="0">
                <a:solidFill>
                  <a:srgbClr val="1D567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We will be actively hiring for </a:t>
            </a:r>
            <a:br>
              <a:rPr lang="en-US" sz="6500" dirty="0">
                <a:solidFill>
                  <a:srgbClr val="1D567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US" sz="6500" dirty="0">
                <a:solidFill>
                  <a:srgbClr val="1D567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internships and full-time positions!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680C90-FDD5-5E41-BF87-5AA6A82F6ABA}"/>
              </a:ext>
            </a:extLst>
          </p:cNvPr>
          <p:cNvCxnSpPr/>
          <p:nvPr/>
        </p:nvCxnSpPr>
        <p:spPr>
          <a:xfrm>
            <a:off x="8492364" y="6982690"/>
            <a:ext cx="13158149" cy="0"/>
          </a:xfrm>
          <a:prstGeom prst="line">
            <a:avLst/>
          </a:prstGeom>
          <a:ln w="38100">
            <a:solidFill>
              <a:srgbClr val="1D567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207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00EE11-2B4A-D24B-B5CF-27085E078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"/>
            <a:ext cx="22860000" cy="1524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BEFD3C-911B-7A47-A692-10775417F359}"/>
              </a:ext>
            </a:extLst>
          </p:cNvPr>
          <p:cNvSpPr txBox="1"/>
          <p:nvPr/>
        </p:nvSpPr>
        <p:spPr>
          <a:xfrm>
            <a:off x="3610707" y="4522730"/>
            <a:ext cx="156385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solidFill>
                  <a:srgbClr val="1D56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 GOT THE JOB!</a:t>
            </a:r>
            <a:endParaRPr lang="en-US" sz="15000" dirty="0">
              <a:solidFill>
                <a:srgbClr val="1D567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C81B67-868E-8142-8524-37714E6B3880}"/>
              </a:ext>
            </a:extLst>
          </p:cNvPr>
          <p:cNvSpPr/>
          <p:nvPr/>
        </p:nvSpPr>
        <p:spPr>
          <a:xfrm>
            <a:off x="4546360" y="7904288"/>
            <a:ext cx="14603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1D567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 am excited to join the GD Team!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3E9312-EACD-8744-AADF-3F76E6EC3225}"/>
              </a:ext>
            </a:extLst>
          </p:cNvPr>
          <p:cNvCxnSpPr/>
          <p:nvPr/>
        </p:nvCxnSpPr>
        <p:spPr>
          <a:xfrm>
            <a:off x="5269104" y="7243427"/>
            <a:ext cx="13158149" cy="0"/>
          </a:xfrm>
          <a:prstGeom prst="line">
            <a:avLst/>
          </a:prstGeom>
          <a:ln w="38100">
            <a:solidFill>
              <a:srgbClr val="1D567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74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A6E72B-D32F-B14B-A7B3-05C307AC8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" y="0"/>
            <a:ext cx="22858416" cy="152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05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D4BA68B1-15CA-D043-A306-D6948D48C09F}"/>
              </a:ext>
            </a:extLst>
          </p:cNvPr>
          <p:cNvSpPr/>
          <p:nvPr/>
        </p:nvSpPr>
        <p:spPr>
          <a:xfrm>
            <a:off x="15742066" y="7621587"/>
            <a:ext cx="6089887" cy="14003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14B5F1-F081-0841-8388-832D31F1C72E}"/>
              </a:ext>
            </a:extLst>
          </p:cNvPr>
          <p:cNvSpPr txBox="1"/>
          <p:nvPr/>
        </p:nvSpPr>
        <p:spPr>
          <a:xfrm>
            <a:off x="1675928" y="1221686"/>
            <a:ext cx="1563858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dirty="0">
                <a:solidFill>
                  <a:srgbClr val="1D567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LOGOS</a:t>
            </a:r>
            <a:endParaRPr lang="en-US" sz="6500" dirty="0">
              <a:solidFill>
                <a:srgbClr val="1D567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6B9CB0-4ECA-3B47-AA75-CA8D68FEB3E4}"/>
              </a:ext>
            </a:extLst>
          </p:cNvPr>
          <p:cNvCxnSpPr/>
          <p:nvPr/>
        </p:nvCxnSpPr>
        <p:spPr>
          <a:xfrm>
            <a:off x="1675928" y="3048000"/>
            <a:ext cx="1932140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36FC08B-F1F4-6C43-BA25-278DD3F1D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928" y="4406370"/>
            <a:ext cx="5638800" cy="673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2ED7DB-1D60-D54B-A139-6EBEA4749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929" y="6226979"/>
            <a:ext cx="5778518" cy="6818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AE7766-9B79-6648-A26C-EB33B3E8C46B}"/>
              </a:ext>
            </a:extLst>
          </p:cNvPr>
          <p:cNvSpPr/>
          <p:nvPr/>
        </p:nvSpPr>
        <p:spPr>
          <a:xfrm>
            <a:off x="1536209" y="7621587"/>
            <a:ext cx="6089887" cy="14003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445A7B-F4FF-EF48-BE0F-62018D75D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928" y="8056310"/>
            <a:ext cx="5638800" cy="673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5CB61F-2569-F34A-9097-AEBBD3EDF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928" y="9907194"/>
            <a:ext cx="5638800" cy="6731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D20F7B-378F-6241-90EF-FE61AD72659B}"/>
              </a:ext>
            </a:extLst>
          </p:cNvPr>
          <p:cNvSpPr txBox="1"/>
          <p:nvPr/>
        </p:nvSpPr>
        <p:spPr>
          <a:xfrm>
            <a:off x="1675928" y="12570859"/>
            <a:ext cx="633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Roboto" panose="02000000000000000000" pitchFamily="2" charset="0"/>
                <a:ea typeface="Roboto" panose="02000000000000000000" pitchFamily="2" charset="0"/>
              </a:rPr>
              <a:t>*BLUE IS ONLY TO SHOW COLOR, </a:t>
            </a:r>
            <a:br>
              <a:rPr lang="en-US" sz="2400" b="1" i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400" b="1" i="1" dirty="0">
                <a:latin typeface="Roboto" panose="02000000000000000000" pitchFamily="2" charset="0"/>
                <a:ea typeface="Roboto" panose="02000000000000000000" pitchFamily="2" charset="0"/>
              </a:rPr>
              <a:t>DO NOT USE SURROUNDING BOX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4E3BDE-52DD-394F-B2D8-9441F0363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3744" y="4288214"/>
            <a:ext cx="2667000" cy="8636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A0DC63-CAB2-1146-8B8B-E63FE8CCB05F}"/>
              </a:ext>
            </a:extLst>
          </p:cNvPr>
          <p:cNvCxnSpPr/>
          <p:nvPr/>
        </p:nvCxnSpPr>
        <p:spPr>
          <a:xfrm>
            <a:off x="8621486" y="4205690"/>
            <a:ext cx="0" cy="6937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09F42875-497E-0445-890D-16C289BF9F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3744" y="6136090"/>
            <a:ext cx="2667000" cy="863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63E031-2A03-314B-955B-54CBBB85FA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3744" y="9729394"/>
            <a:ext cx="2667000" cy="8509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F187AE4-3646-7F4A-B573-181B974B39FC}"/>
              </a:ext>
            </a:extLst>
          </p:cNvPr>
          <p:cNvSpPr/>
          <p:nvPr/>
        </p:nvSpPr>
        <p:spPr>
          <a:xfrm>
            <a:off x="10094440" y="7621587"/>
            <a:ext cx="2965034" cy="14003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DF78441-D6B9-2646-9557-3ECCE703D4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23744" y="7865810"/>
            <a:ext cx="2667000" cy="86360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7D36ECE-385A-1F45-A103-C41DF31FAE1B}"/>
              </a:ext>
            </a:extLst>
          </p:cNvPr>
          <p:cNvCxnSpPr/>
          <p:nvPr/>
        </p:nvCxnSpPr>
        <p:spPr>
          <a:xfrm>
            <a:off x="14532428" y="4205690"/>
            <a:ext cx="0" cy="6937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38A55D59-DFC9-B74E-B3DC-734D49A7C8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92497" y="6447979"/>
            <a:ext cx="5545487" cy="23982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7F05F47-608C-6749-9F50-C88290CF2A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32627" y="4597084"/>
            <a:ext cx="5545481" cy="2458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DF6B9C5-D9D8-8E4A-9F27-C8A990CFEA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898165" y="8194839"/>
            <a:ext cx="5807040" cy="2574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3E4D043-510D-0445-A08E-435149BB2B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192496" y="10036467"/>
            <a:ext cx="5545488" cy="23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10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1589</TotalTime>
  <Words>173</Words>
  <Application>Microsoft Macintosh PowerPoint</Application>
  <PresentationFormat>Custom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Roboto Condensed</vt:lpstr>
      <vt:lpstr>Roboto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30</cp:revision>
  <dcterms:created xsi:type="dcterms:W3CDTF">2020-12-08T20:19:46Z</dcterms:created>
  <dcterms:modified xsi:type="dcterms:W3CDTF">2021-03-18T19:41:04Z</dcterms:modified>
</cp:coreProperties>
</file>